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AAC285-2192-475E-BE4F-4A57CA6E34C6}" type="datetimeFigureOut">
              <a:rPr lang="en-US" smtClean="0"/>
              <a:t>11/05/2012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026650-DD3A-4268-A8F7-AB21F49695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Catalase_Structure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9905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Catalase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331698"/>
            <a:ext cx="44196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1600" b="1" dirty="0" smtClean="0"/>
              <a:t>Catalase </a:t>
            </a:r>
            <a:r>
              <a:rPr lang="en-US" sz="1600" dirty="0" smtClean="0"/>
              <a:t>  </a:t>
            </a:r>
            <a:r>
              <a:rPr lang="en-US" sz="2400" dirty="0" smtClean="0"/>
              <a:t>  </a:t>
            </a:r>
            <a:endParaRPr lang="en-US" sz="2400" dirty="0"/>
          </a:p>
          <a:p>
            <a:r>
              <a:rPr lang="en-US" sz="2400" dirty="0"/>
              <a:t>2H</a:t>
            </a:r>
            <a:r>
              <a:rPr lang="en-US" sz="2400" baseline="-25000" dirty="0"/>
              <a:t>2 </a:t>
            </a:r>
            <a:r>
              <a:rPr lang="en-US" sz="2400" dirty="0"/>
              <a:t>O</a:t>
            </a:r>
            <a:r>
              <a:rPr lang="en-US" sz="2400" baseline="-25000" dirty="0"/>
              <a:t>2  </a:t>
            </a:r>
            <a:r>
              <a:rPr lang="en-US" sz="2400" dirty="0"/>
              <a:t>    →      2H</a:t>
            </a:r>
            <a:r>
              <a:rPr lang="en-US" sz="2400" baseline="-25000" dirty="0"/>
              <a:t>2</a:t>
            </a:r>
            <a:r>
              <a:rPr lang="en-US" sz="2400" dirty="0"/>
              <a:t>O  +  O</a:t>
            </a:r>
            <a:r>
              <a:rPr lang="en-US" sz="2400" baseline="-25000" dirty="0"/>
              <a:t>2</a:t>
            </a:r>
            <a:r>
              <a:rPr lang="en-US" sz="2400" dirty="0"/>
              <a:t>(g)</a:t>
            </a:r>
            <a:endParaRPr lang="en-US" sz="2400" dirty="0"/>
          </a:p>
        </p:txBody>
      </p:sp>
      <p:pic>
        <p:nvPicPr>
          <p:cNvPr id="1026" name="Picture 2" descr="http://upload.wikimedia.org/wikipedia/commons/thumb/7/71/Catalase_Structure.png/250px-Catalase_Structur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4343400" cy="43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03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Experiments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r>
              <a:rPr lang="en-US" dirty="0" smtClean="0"/>
              <a:t>Effect of pH</a:t>
            </a:r>
          </a:p>
          <a:p>
            <a:endParaRPr lang="en-US" dirty="0"/>
          </a:p>
          <a:p>
            <a:r>
              <a:rPr lang="en-US" dirty="0" smtClean="0"/>
              <a:t>Effect of temperature</a:t>
            </a:r>
          </a:p>
          <a:p>
            <a:endParaRPr lang="en-US" dirty="0"/>
          </a:p>
          <a:p>
            <a:r>
              <a:rPr lang="en-US" dirty="0" smtClean="0"/>
              <a:t>Effect of a possible </a:t>
            </a:r>
            <a:r>
              <a:rPr lang="en-US" smtClean="0"/>
              <a:t>inhibitor (Cu</a:t>
            </a:r>
            <a:r>
              <a:rPr lang="en-US" baseline="30000" smtClean="0"/>
              <a:t>+2)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0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26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Catalase</vt:lpstr>
      <vt:lpstr>Three Experiments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Catalase</dc:title>
  <dc:creator>John Oakes</dc:creator>
  <cp:lastModifiedBy>John Oakes</cp:lastModifiedBy>
  <cp:revision>2</cp:revision>
  <dcterms:created xsi:type="dcterms:W3CDTF">2012-11-06T01:32:21Z</dcterms:created>
  <dcterms:modified xsi:type="dcterms:W3CDTF">2012-11-06T01:46:55Z</dcterms:modified>
</cp:coreProperties>
</file>